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</p:sldIdLst>
  <p:sldSz cx="12192000" cy="6858000"/>
  <p:notesSz cx="6858000" cy="9144000"/>
  <p:embeddedFontLst>
    <p:embeddedFont>
      <p:font typeface="Aptos Display" panose="020B0604020202020204" charset="0"/>
      <p:regular r:id="rId11"/>
      <p:bold r:id="rId12"/>
      <p:italic r:id="rId13"/>
      <p:boldItalic r:id="rId14"/>
    </p:embeddedFont>
    <p:embeddedFont>
      <p:font typeface="Aptos ExtraBold" panose="020B0604020202020204" charset="0"/>
      <p:bold r:id="rId15"/>
      <p:boldItalic r:id="rId16"/>
    </p:embeddedFont>
    <p:embeddedFont>
      <p:font typeface="Aptos SemiBold" panose="020B0604020202020204" charset="0"/>
      <p:bold r:id="rId17"/>
      <p:bold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7E48"/>
    <a:srgbClr val="5CC4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06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2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037EC38C-B012-E5C2-0E60-BF78C7DC65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09988" y="3368816"/>
            <a:ext cx="4772024" cy="1090187"/>
          </a:xfrm>
          <a:prstGeom prst="rect">
            <a:avLst/>
          </a:prstGeom>
        </p:spPr>
        <p:txBody>
          <a:bodyPr rIns="0" anchor="ctr"/>
          <a:lstStyle>
            <a:lvl1pPr marL="0" indent="0" algn="ctr">
              <a:buNone/>
              <a:defRPr sz="3600" b="1" i="0">
                <a:solidFill>
                  <a:srgbClr val="097E48"/>
                </a:solidFill>
                <a:latin typeface="Aptos ExtraBold" panose="020B0004020202020204" pitchFamily="34" charset="0"/>
                <a:ea typeface="Roboto Black" panose="02000000000000000000" pitchFamily="2" charset="0"/>
                <a:cs typeface="Open Sans ExtraBold" panose="020B0906030804020204" pitchFamily="34" charset="0"/>
              </a:defRPr>
            </a:lvl1pPr>
          </a:lstStyle>
          <a:p>
            <a:pPr lvl="0"/>
            <a:r>
              <a:rPr lang="ca-ES" noProof="0" dirty="0"/>
              <a:t>PRESENTATION TITLE</a:t>
            </a:r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676CAC0E-C62F-FFBE-0DB7-3A7C24EBA5C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09989" y="4486626"/>
            <a:ext cx="4772024" cy="35648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50" b="0" i="0">
                <a:solidFill>
                  <a:schemeClr val="tx1"/>
                </a:solidFill>
                <a:latin typeface="Aptos Display" panose="020B0004020202020204" pitchFamily="34" charset="0"/>
                <a:ea typeface="Roboto Medium" panose="02000000000000000000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a-ES" noProof="0" dirty="0" err="1"/>
              <a:t>Presenter</a:t>
            </a:r>
            <a:endParaRPr lang="ca-ES" noProof="0" dirty="0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2779B43C-F7D9-4F43-AEA9-803452039ECB}"/>
              </a:ext>
            </a:extLst>
          </p:cNvPr>
          <p:cNvSpPr/>
          <p:nvPr userDrawn="1"/>
        </p:nvSpPr>
        <p:spPr>
          <a:xfrm>
            <a:off x="0" y="0"/>
            <a:ext cx="12192000" cy="20804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036" y="512619"/>
            <a:ext cx="2957407" cy="1046017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968E0E7E-6EC2-4557-03AF-F5594E3B061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4761" y="540870"/>
            <a:ext cx="1860081" cy="989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177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321657F6-45FE-46BF-D0E0-9CAB5C0A3AD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53025" y="1116987"/>
            <a:ext cx="3778667" cy="981701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500" b="0" i="0" baseline="0">
                <a:solidFill>
                  <a:schemeClr val="tx1"/>
                </a:solidFill>
                <a:latin typeface="Aptos Display" panose="020B0004020202020204" pitchFamily="34" charset="0"/>
                <a:ea typeface="Roboto Medium" panose="02000000000000000000" pitchFamily="2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ca-ES" noProof="0" dirty="0" err="1"/>
              <a:t>Lorem</a:t>
            </a:r>
            <a:r>
              <a:rPr lang="ca-ES" noProof="0" dirty="0"/>
              <a:t> </a:t>
            </a:r>
            <a:r>
              <a:rPr lang="ca-ES" noProof="0" dirty="0" err="1"/>
              <a:t>ipsum</a:t>
            </a:r>
            <a:r>
              <a:rPr lang="ca-ES" noProof="0" dirty="0"/>
              <a:t> dolor sit </a:t>
            </a:r>
            <a:r>
              <a:rPr lang="ca-ES" noProof="0" dirty="0" err="1"/>
              <a:t>amet</a:t>
            </a:r>
            <a:r>
              <a:rPr lang="ca-ES" noProof="0" dirty="0"/>
              <a:t>, </a:t>
            </a:r>
            <a:r>
              <a:rPr lang="ca-ES" noProof="0" dirty="0" err="1"/>
              <a:t>consectetur</a:t>
            </a:r>
            <a:r>
              <a:rPr lang="ca-ES" noProof="0" dirty="0"/>
              <a:t> </a:t>
            </a:r>
            <a:r>
              <a:rPr lang="ca-ES" noProof="0" dirty="0" err="1"/>
              <a:t>adipiscing</a:t>
            </a:r>
            <a:r>
              <a:rPr lang="ca-ES" noProof="0" dirty="0"/>
              <a:t> elit. </a:t>
            </a:r>
            <a:r>
              <a:rPr lang="ca-ES" noProof="0" dirty="0" err="1"/>
              <a:t>Etiam</a:t>
            </a:r>
            <a:r>
              <a:rPr lang="ca-ES" noProof="0" dirty="0"/>
              <a:t> </a:t>
            </a:r>
            <a:r>
              <a:rPr lang="ca-ES" noProof="0" dirty="0" err="1"/>
              <a:t>tempor</a:t>
            </a:r>
            <a:r>
              <a:rPr lang="ca-ES" noProof="0" dirty="0"/>
              <a:t> </a:t>
            </a:r>
            <a:r>
              <a:rPr lang="ca-ES" noProof="0" dirty="0" err="1"/>
              <a:t>semper</a:t>
            </a:r>
            <a:r>
              <a:rPr lang="ca-ES" noProof="0" dirty="0"/>
              <a:t> </a:t>
            </a:r>
            <a:r>
              <a:rPr lang="ca-ES" noProof="0" dirty="0" err="1"/>
              <a:t>felis</a:t>
            </a:r>
            <a:r>
              <a:rPr lang="ca-ES" noProof="0" dirty="0"/>
              <a:t> </a:t>
            </a:r>
            <a:r>
              <a:rPr lang="ca-ES" noProof="0" dirty="0" err="1"/>
              <a:t>eget</a:t>
            </a:r>
            <a:r>
              <a:rPr lang="ca-ES" noProof="0" dirty="0"/>
              <a:t> </a:t>
            </a:r>
            <a:r>
              <a:rPr lang="ca-ES" noProof="0" dirty="0" err="1"/>
              <a:t>luctus</a:t>
            </a:r>
            <a:r>
              <a:rPr lang="ca-ES" noProof="0" dirty="0"/>
              <a:t>. </a:t>
            </a:r>
            <a:r>
              <a:rPr lang="ca-ES" noProof="0" dirty="0" err="1"/>
              <a:t>Proin</a:t>
            </a:r>
            <a:r>
              <a:rPr lang="ca-ES" noProof="0" dirty="0"/>
              <a:t> </a:t>
            </a:r>
            <a:r>
              <a:rPr lang="ca-ES" noProof="0" dirty="0" err="1"/>
              <a:t>hendrerit</a:t>
            </a:r>
            <a:r>
              <a:rPr lang="ca-ES" noProof="0" dirty="0"/>
              <a:t> eros in </a:t>
            </a:r>
            <a:r>
              <a:rPr lang="ca-ES" noProof="0" dirty="0" err="1"/>
              <a:t>malesuada</a:t>
            </a:r>
            <a:r>
              <a:rPr lang="ca-ES" noProof="0" dirty="0"/>
              <a:t> </a:t>
            </a:r>
            <a:r>
              <a:rPr lang="ca-ES" noProof="0" dirty="0" err="1"/>
              <a:t>tincidunt</a:t>
            </a:r>
            <a:endParaRPr lang="ca-ES" noProof="0" dirty="0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E6CFFF23-FC56-6C81-3C77-0527A64D6558}"/>
              </a:ext>
            </a:extLst>
          </p:cNvPr>
          <p:cNvSpPr/>
          <p:nvPr userDrawn="1"/>
        </p:nvSpPr>
        <p:spPr>
          <a:xfrm>
            <a:off x="18" y="0"/>
            <a:ext cx="12191964" cy="5869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pic>
        <p:nvPicPr>
          <p:cNvPr id="6" name="Imagen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5154" y="109911"/>
            <a:ext cx="1037970" cy="367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939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53C4498D-A061-A7D8-05AF-8B7C3A45F05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0800" y="2958900"/>
            <a:ext cx="9792000" cy="1321200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="1" i="0">
                <a:solidFill>
                  <a:srgbClr val="097E48"/>
                </a:solidFill>
                <a:latin typeface="Aptos ExtraBold" panose="020B0004020202020204" pitchFamily="34" charset="0"/>
                <a:ea typeface="Roboto Slab Black" pitchFamily="2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a-ES" noProof="0" dirty="0" err="1"/>
              <a:t>Section</a:t>
            </a:r>
            <a:r>
              <a:rPr lang="ca-ES" noProof="0" dirty="0"/>
              <a:t> </a:t>
            </a:r>
            <a:r>
              <a:rPr lang="ca-ES" noProof="0" dirty="0" err="1"/>
              <a:t>title</a:t>
            </a:r>
            <a:endParaRPr lang="ca-E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6CFFF23-FC56-6C81-3C77-0527A64D6558}"/>
              </a:ext>
            </a:extLst>
          </p:cNvPr>
          <p:cNvSpPr/>
          <p:nvPr userDrawn="1"/>
        </p:nvSpPr>
        <p:spPr>
          <a:xfrm>
            <a:off x="18" y="0"/>
            <a:ext cx="12191964" cy="586946"/>
          </a:xfrm>
          <a:prstGeom prst="rect">
            <a:avLst/>
          </a:prstGeom>
          <a:solidFill>
            <a:srgbClr val="097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5153" y="109911"/>
            <a:ext cx="1037972" cy="367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41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6F56E753-8286-157E-BF8D-545087162E29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0" y="586946"/>
            <a:ext cx="12192000" cy="62710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2000" b="0" i="0">
                <a:latin typeface="Aptos Display" panose="020B0004020202020204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a-ES" altLang="ko-KR" noProof="0" dirty="0"/>
              <a:t>Insert </a:t>
            </a:r>
            <a:r>
              <a:rPr lang="ca-ES" altLang="ko-KR" noProof="0" dirty="0" err="1"/>
              <a:t>your</a:t>
            </a:r>
            <a:r>
              <a:rPr lang="ca-ES" altLang="ko-KR" noProof="0" dirty="0"/>
              <a:t> </a:t>
            </a:r>
            <a:r>
              <a:rPr lang="ca-ES" altLang="ko-KR" noProof="0" dirty="0" err="1"/>
              <a:t>image</a:t>
            </a:r>
            <a:endParaRPr lang="ca-ES" altLang="ko-KR" noProof="0" dirty="0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E6CFFF23-FC56-6C81-3C77-0527A64D6558}"/>
              </a:ext>
            </a:extLst>
          </p:cNvPr>
          <p:cNvSpPr/>
          <p:nvPr userDrawn="1"/>
        </p:nvSpPr>
        <p:spPr>
          <a:xfrm>
            <a:off x="18" y="0"/>
            <a:ext cx="12191964" cy="586946"/>
          </a:xfrm>
          <a:prstGeom prst="rect">
            <a:avLst/>
          </a:prstGeom>
          <a:solidFill>
            <a:srgbClr val="097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5153" y="109911"/>
            <a:ext cx="1037972" cy="367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770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differ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3CCEE038-BFF1-7ADF-3834-7FC20CDAFFD4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0" y="586946"/>
            <a:ext cx="12192000" cy="627105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lang="ko-KR" altLang="en-US" sz="2000" b="0" i="0" dirty="0">
                <a:latin typeface="Aptos Display" panose="020B00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a-ES" altLang="ko-KR" noProof="0" dirty="0"/>
              <a:t>Insert </a:t>
            </a:r>
            <a:r>
              <a:rPr lang="ca-ES" altLang="ko-KR" noProof="0" dirty="0" err="1"/>
              <a:t>your</a:t>
            </a:r>
            <a:r>
              <a:rPr lang="ca-ES" altLang="ko-KR" noProof="0" dirty="0"/>
              <a:t> </a:t>
            </a:r>
            <a:r>
              <a:rPr lang="ca-ES" altLang="ko-KR" noProof="0" dirty="0" err="1"/>
              <a:t>image</a:t>
            </a:r>
            <a:endParaRPr lang="ca-ES" altLang="ko-KR" noProof="0" dirty="0"/>
          </a:p>
        </p:txBody>
      </p:sp>
      <p:sp>
        <p:nvSpPr>
          <p:cNvPr id="13" name="Marcador de texto 2">
            <a:extLst>
              <a:ext uri="{FF2B5EF4-FFF2-40B4-BE49-F238E27FC236}">
                <a16:creationId xmlns:a16="http://schemas.microsoft.com/office/drawing/2014/main" id="{7E27D11F-3FBB-CB6B-3233-6397401746F4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421829" y="5950006"/>
            <a:ext cx="10667252" cy="396000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ct val="95000"/>
              </a:lnSpc>
              <a:buNone/>
              <a:defRPr sz="2200" b="1" i="0">
                <a:solidFill>
                  <a:srgbClr val="097E48"/>
                </a:solidFill>
                <a:latin typeface="Aptos SemiBold" panose="020B0004020202020204" pitchFamily="34" charset="0"/>
                <a:ea typeface="Roboto Medium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 noProof="0" dirty="0" err="1"/>
              <a:t>Subtitle</a:t>
            </a:r>
            <a:endParaRPr lang="ca-ES" noProof="0" dirty="0"/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127C1831-0EE6-0461-5482-BC02069DADC8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1421829" y="6364603"/>
            <a:ext cx="10667252" cy="396000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ct val="95000"/>
              </a:lnSpc>
              <a:buNone/>
              <a:defRPr sz="2200" b="1" i="0">
                <a:solidFill>
                  <a:srgbClr val="097E48"/>
                </a:solidFill>
                <a:latin typeface="Aptos SemiBold" panose="020B0004020202020204" pitchFamily="34" charset="0"/>
                <a:ea typeface="Roboto Medium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 noProof="0" dirty="0" err="1"/>
              <a:t>Subtitle</a:t>
            </a:r>
            <a:endParaRPr lang="ca-ES" noProof="0" dirty="0"/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C7DA1D37-FB4E-C7A5-5FA4-6DED7ADC3D92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1421829" y="5535409"/>
            <a:ext cx="10667253" cy="396000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ct val="95000"/>
              </a:lnSpc>
              <a:buNone/>
              <a:defRPr sz="2800" b="1" i="0">
                <a:solidFill>
                  <a:srgbClr val="097E48"/>
                </a:solidFill>
                <a:latin typeface="Aptos ExtraBold" panose="020B0004020202020204" pitchFamily="34" charset="0"/>
                <a:ea typeface="Roboto Black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 noProof="0" dirty="0" err="1"/>
              <a:t>Title</a:t>
            </a:r>
            <a:endParaRPr lang="ca-ES" noProof="0" dirty="0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FFD22DF7-9A47-4D6A-C12D-5D58A3C097D7}"/>
              </a:ext>
            </a:extLst>
          </p:cNvPr>
          <p:cNvSpPr>
            <a:spLocks noGrp="1"/>
          </p:cNvSpPr>
          <p:nvPr>
            <p:ph type="pic" idx="37" hasCustomPrompt="1"/>
          </p:nvPr>
        </p:nvSpPr>
        <p:spPr>
          <a:xfrm>
            <a:off x="97273" y="5535409"/>
            <a:ext cx="1227282" cy="122519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="0" i="0">
                <a:solidFill>
                  <a:schemeClr val="tx1"/>
                </a:solidFill>
                <a:latin typeface="Aptos Display" panose="020B0004020202020204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a-ES" altLang="ko-KR" noProof="0" dirty="0"/>
              <a:t>Insert </a:t>
            </a:r>
            <a:r>
              <a:rPr lang="ca-ES" altLang="ko-KR" noProof="0" dirty="0" err="1"/>
              <a:t>your</a:t>
            </a:r>
            <a:r>
              <a:rPr lang="ca-ES" altLang="ko-KR" noProof="0" dirty="0"/>
              <a:t> </a:t>
            </a:r>
            <a:r>
              <a:rPr lang="ca-ES" altLang="ko-KR" noProof="0" dirty="0" err="1"/>
              <a:t>image</a:t>
            </a:r>
            <a:endParaRPr lang="ca-ES" altLang="ko-KR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6CFFF23-FC56-6C81-3C77-0527A64D6558}"/>
              </a:ext>
            </a:extLst>
          </p:cNvPr>
          <p:cNvSpPr/>
          <p:nvPr userDrawn="1"/>
        </p:nvSpPr>
        <p:spPr>
          <a:xfrm>
            <a:off x="18" y="0"/>
            <a:ext cx="12191964" cy="586946"/>
          </a:xfrm>
          <a:prstGeom prst="rect">
            <a:avLst/>
          </a:prstGeom>
          <a:solidFill>
            <a:srgbClr val="097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pic>
        <p:nvPicPr>
          <p:cNvPr id="17" name="Imagen 1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5153" y="109911"/>
            <a:ext cx="1037972" cy="367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89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lev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3A9CB93-FA2E-19E9-5B58-9F04343E1A9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4500" y="1567580"/>
            <a:ext cx="11418540" cy="4845920"/>
          </a:xfrm>
          <a:prstGeom prst="rect">
            <a:avLst/>
          </a:prstGeom>
        </p:spPr>
        <p:txBody>
          <a:bodyPr/>
          <a:lstStyle>
            <a:lvl1pPr marL="496888" indent="-496888">
              <a:lnSpc>
                <a:spcPct val="100000"/>
              </a:lnSpc>
              <a:buClr>
                <a:srgbClr val="097E48"/>
              </a:buClr>
              <a:buFont typeface="Wingdings" pitchFamily="2" charset="2"/>
              <a:buChar char="v"/>
              <a:tabLst/>
              <a:defRPr sz="2400" b="0" i="0" baseline="0">
                <a:latin typeface="Aptos Display" panose="020B0004020202020204" pitchFamily="34" charset="0"/>
                <a:cs typeface="Arial" panose="020B0604020202020204" pitchFamily="34" charset="0"/>
              </a:defRPr>
            </a:lvl1pPr>
            <a:lvl2pPr marL="893763" indent="-436563">
              <a:lnSpc>
                <a:spcPct val="100000"/>
              </a:lnSpc>
              <a:buClr>
                <a:srgbClr val="097E48"/>
              </a:buClr>
              <a:buFont typeface="Wingdings" pitchFamily="2" charset="2"/>
              <a:buChar char="v"/>
              <a:tabLst/>
              <a:defRPr sz="2200" b="0" i="0">
                <a:latin typeface="Aptos Display" panose="020B0004020202020204" pitchFamily="34" charset="0"/>
                <a:cs typeface="Arial" panose="020B0604020202020204" pitchFamily="34" charset="0"/>
              </a:defRPr>
            </a:lvl2pPr>
            <a:lvl3pPr marL="1289050" indent="-374650">
              <a:lnSpc>
                <a:spcPct val="100000"/>
              </a:lnSpc>
              <a:buClr>
                <a:srgbClr val="097E48"/>
              </a:buClr>
              <a:buFont typeface="Wingdings" pitchFamily="2" charset="2"/>
              <a:buChar char="v"/>
              <a:tabLst/>
              <a:defRPr b="0" i="0">
                <a:latin typeface="Aptos Display" panose="020B0004020202020204" pitchFamily="34" charset="0"/>
                <a:cs typeface="Arial" panose="020B0604020202020204" pitchFamily="34" charset="0"/>
              </a:defRPr>
            </a:lvl3pPr>
            <a:lvl4pPr marL="1695450" indent="-323850">
              <a:lnSpc>
                <a:spcPct val="100000"/>
              </a:lnSpc>
              <a:buClr>
                <a:srgbClr val="097E48"/>
              </a:buClr>
              <a:buFont typeface="Wingdings" pitchFamily="2" charset="2"/>
              <a:buChar char="v"/>
              <a:tabLst/>
              <a:defRPr b="0" i="0">
                <a:latin typeface="Aptos Display" panose="020B0004020202020204" pitchFamily="34" charset="0"/>
                <a:cs typeface="Arial" panose="020B0604020202020204" pitchFamily="34" charset="0"/>
              </a:defRPr>
            </a:lvl4pPr>
            <a:lvl5pPr marL="2274888" indent="-446088">
              <a:lnSpc>
                <a:spcPct val="100000"/>
              </a:lnSpc>
              <a:buClr>
                <a:srgbClr val="097E48"/>
              </a:buClr>
              <a:buFont typeface="Wingdings" pitchFamily="2" charset="2"/>
              <a:buChar char="v"/>
              <a:tabLst/>
              <a:defRPr b="0" i="0">
                <a:latin typeface="Aptos Display" panose="020B00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a-ES" noProof="0" dirty="0" err="1"/>
              <a:t>First</a:t>
            </a:r>
            <a:r>
              <a:rPr lang="ca-ES" noProof="0" dirty="0"/>
              <a:t> </a:t>
            </a:r>
            <a:r>
              <a:rPr lang="ca-ES" noProof="0" dirty="0" err="1"/>
              <a:t>level</a:t>
            </a:r>
            <a:endParaRPr lang="ca-ES" noProof="0" dirty="0"/>
          </a:p>
          <a:p>
            <a:pPr lvl="1"/>
            <a:r>
              <a:rPr lang="ca-ES" noProof="0" dirty="0" err="1"/>
              <a:t>Second</a:t>
            </a:r>
            <a:r>
              <a:rPr lang="ca-ES" noProof="0" dirty="0"/>
              <a:t> </a:t>
            </a:r>
            <a:r>
              <a:rPr lang="ca-ES" noProof="0" dirty="0" err="1"/>
              <a:t>level</a:t>
            </a:r>
            <a:endParaRPr lang="ca-ES" noProof="0" dirty="0"/>
          </a:p>
          <a:p>
            <a:pPr lvl="2"/>
            <a:r>
              <a:rPr lang="ca-ES" noProof="0" dirty="0" err="1"/>
              <a:t>Third</a:t>
            </a:r>
            <a:r>
              <a:rPr lang="ca-ES" noProof="0" dirty="0"/>
              <a:t> </a:t>
            </a:r>
            <a:r>
              <a:rPr lang="ca-ES" noProof="0" dirty="0" err="1"/>
              <a:t>level</a:t>
            </a:r>
            <a:endParaRPr lang="ca-ES" noProof="0" dirty="0"/>
          </a:p>
          <a:p>
            <a:pPr lvl="3"/>
            <a:r>
              <a:rPr lang="ca-ES" noProof="0" dirty="0" err="1"/>
              <a:t>Fourth</a:t>
            </a:r>
            <a:r>
              <a:rPr lang="ca-ES" noProof="0" dirty="0"/>
              <a:t> </a:t>
            </a:r>
            <a:r>
              <a:rPr lang="ca-ES" noProof="0" dirty="0" err="1"/>
              <a:t>level</a:t>
            </a:r>
            <a:endParaRPr lang="ca-ES" noProof="0" dirty="0"/>
          </a:p>
          <a:p>
            <a:pPr lvl="4"/>
            <a:r>
              <a:rPr lang="ca-ES" noProof="0" dirty="0" err="1"/>
              <a:t>Fifth</a:t>
            </a:r>
            <a:r>
              <a:rPr lang="ca-ES" noProof="0" dirty="0"/>
              <a:t> </a:t>
            </a:r>
            <a:r>
              <a:rPr lang="ca-ES" noProof="0" dirty="0" err="1"/>
              <a:t>level</a:t>
            </a:r>
            <a:endParaRPr lang="ca-ES" noProof="0" dirty="0"/>
          </a:p>
        </p:txBody>
      </p:sp>
      <p:sp>
        <p:nvSpPr>
          <p:cNvPr id="9" name="Marcador de texto 2">
            <a:extLst>
              <a:ext uri="{FF2B5EF4-FFF2-40B4-BE49-F238E27FC236}">
                <a16:creationId xmlns:a16="http://schemas.microsoft.com/office/drawing/2014/main" id="{222CA884-2EED-71FC-BD2E-087CC4D24CFD}"/>
              </a:ext>
            </a:extLst>
          </p:cNvPr>
          <p:cNvSpPr>
            <a:spLocks noGrp="1"/>
          </p:cNvSpPr>
          <p:nvPr>
            <p:ph type="body" idx="39" hasCustomPrompt="1"/>
          </p:nvPr>
        </p:nvSpPr>
        <p:spPr>
          <a:xfrm>
            <a:off x="364500" y="754110"/>
            <a:ext cx="11418540" cy="565200"/>
          </a:xfrm>
          <a:prstGeom prst="rect">
            <a:avLst/>
          </a:prstGeom>
        </p:spPr>
        <p:txBody>
          <a:bodyPr lIns="0" anchor="t" anchorCtr="0"/>
          <a:lstStyle>
            <a:lvl1pPr marL="0" indent="0">
              <a:lnSpc>
                <a:spcPct val="95000"/>
              </a:lnSpc>
              <a:buNone/>
              <a:defRPr sz="3600" b="1" i="0">
                <a:solidFill>
                  <a:srgbClr val="097E48"/>
                </a:solidFill>
                <a:latin typeface="Aptos ExtraBold" panose="020B00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 noProof="0" dirty="0" err="1"/>
              <a:t>Title</a:t>
            </a:r>
            <a:endParaRPr lang="ca-ES" noProof="0" dirty="0"/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E6CFFF23-FC56-6C81-3C77-0527A64D6558}"/>
              </a:ext>
            </a:extLst>
          </p:cNvPr>
          <p:cNvSpPr/>
          <p:nvPr userDrawn="1"/>
        </p:nvSpPr>
        <p:spPr>
          <a:xfrm>
            <a:off x="18" y="0"/>
            <a:ext cx="12191964" cy="586946"/>
          </a:xfrm>
          <a:prstGeom prst="rect">
            <a:avLst/>
          </a:prstGeom>
          <a:solidFill>
            <a:srgbClr val="097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5153" y="109911"/>
            <a:ext cx="1037972" cy="367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045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exto 2">
            <a:extLst>
              <a:ext uri="{FF2B5EF4-FFF2-40B4-BE49-F238E27FC236}">
                <a16:creationId xmlns:a16="http://schemas.microsoft.com/office/drawing/2014/main" id="{DB792854-E11B-0C54-99BB-D586F5360B5F}"/>
              </a:ext>
            </a:extLst>
          </p:cNvPr>
          <p:cNvSpPr>
            <a:spLocks noGrp="1"/>
          </p:cNvSpPr>
          <p:nvPr>
            <p:ph type="body" idx="39" hasCustomPrompt="1"/>
          </p:nvPr>
        </p:nvSpPr>
        <p:spPr>
          <a:xfrm>
            <a:off x="364500" y="754110"/>
            <a:ext cx="11418540" cy="565200"/>
          </a:xfrm>
          <a:prstGeom prst="rect">
            <a:avLst/>
          </a:prstGeom>
        </p:spPr>
        <p:txBody>
          <a:bodyPr lIns="0" anchor="t" anchorCtr="0"/>
          <a:lstStyle>
            <a:lvl1pPr marL="0" indent="0">
              <a:lnSpc>
                <a:spcPct val="95000"/>
              </a:lnSpc>
              <a:buNone/>
              <a:defRPr sz="3600" b="1" i="0">
                <a:solidFill>
                  <a:srgbClr val="097E48"/>
                </a:solidFill>
                <a:latin typeface="Aptos ExtraBold" panose="020B00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 noProof="0" dirty="0" err="1"/>
              <a:t>Title</a:t>
            </a:r>
            <a:endParaRPr lang="ca-ES" noProof="0" dirty="0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E6CFFF23-FC56-6C81-3C77-0527A64D6558}"/>
              </a:ext>
            </a:extLst>
          </p:cNvPr>
          <p:cNvSpPr/>
          <p:nvPr userDrawn="1"/>
        </p:nvSpPr>
        <p:spPr>
          <a:xfrm>
            <a:off x="18" y="0"/>
            <a:ext cx="12191964" cy="586946"/>
          </a:xfrm>
          <a:prstGeom prst="rect">
            <a:avLst/>
          </a:prstGeom>
          <a:solidFill>
            <a:srgbClr val="097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5153" y="109911"/>
            <a:ext cx="1037972" cy="367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272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texto 2">
            <a:extLst>
              <a:ext uri="{FF2B5EF4-FFF2-40B4-BE49-F238E27FC236}">
                <a16:creationId xmlns:a16="http://schemas.microsoft.com/office/drawing/2014/main" id="{02CFCB8A-913D-AF19-BED6-1D265E78394E}"/>
              </a:ext>
            </a:extLst>
          </p:cNvPr>
          <p:cNvSpPr>
            <a:spLocks noGrp="1"/>
          </p:cNvSpPr>
          <p:nvPr>
            <p:ph type="body" idx="39" hasCustomPrompt="1"/>
          </p:nvPr>
        </p:nvSpPr>
        <p:spPr>
          <a:xfrm>
            <a:off x="364500" y="754110"/>
            <a:ext cx="11418540" cy="565200"/>
          </a:xfrm>
          <a:prstGeom prst="rect">
            <a:avLst/>
          </a:prstGeom>
        </p:spPr>
        <p:txBody>
          <a:bodyPr lIns="0" anchor="t" anchorCtr="0"/>
          <a:lstStyle>
            <a:lvl1pPr marL="0" indent="0">
              <a:lnSpc>
                <a:spcPct val="95000"/>
              </a:lnSpc>
              <a:buNone/>
              <a:defRPr sz="3600" b="1" i="0">
                <a:solidFill>
                  <a:srgbClr val="097E48"/>
                </a:solidFill>
                <a:latin typeface="Aptos ExtraBold" panose="020B00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 noProof="0" dirty="0" err="1"/>
              <a:t>Title</a:t>
            </a:r>
            <a:endParaRPr lang="ca-ES" noProof="0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D1374E3F-4603-0E0E-F8D5-248138DED6D2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364500" y="1574800"/>
            <a:ext cx="5152896" cy="48005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="0" i="0">
                <a:latin typeface="Aptos Display" panose="020B0004020202020204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a-ES" altLang="ko-KR" noProof="0" dirty="0"/>
              <a:t>Insert </a:t>
            </a:r>
            <a:r>
              <a:rPr lang="ca-ES" altLang="ko-KR" noProof="0" dirty="0" err="1"/>
              <a:t>your</a:t>
            </a:r>
            <a:r>
              <a:rPr lang="ca-ES" altLang="ko-KR" noProof="0" dirty="0"/>
              <a:t> </a:t>
            </a:r>
            <a:r>
              <a:rPr lang="ca-ES" altLang="ko-KR" noProof="0" dirty="0" err="1"/>
              <a:t>image</a:t>
            </a:r>
            <a:endParaRPr lang="ca-ES" altLang="ko-KR" noProof="0" dirty="0"/>
          </a:p>
        </p:txBody>
      </p:sp>
      <p:sp>
        <p:nvSpPr>
          <p:cNvPr id="12" name="Marcador de texto 2">
            <a:extLst>
              <a:ext uri="{FF2B5EF4-FFF2-40B4-BE49-F238E27FC236}">
                <a16:creationId xmlns:a16="http://schemas.microsoft.com/office/drawing/2014/main" id="{350F7184-114E-A721-5C8A-7D1B1DF6CA2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696402" y="1574801"/>
            <a:ext cx="6086638" cy="480059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5000"/>
              </a:lnSpc>
              <a:buNone/>
              <a:defRPr sz="1800" b="0" i="0">
                <a:solidFill>
                  <a:schemeClr val="tx1"/>
                </a:solidFill>
                <a:latin typeface="Aptos Display" panose="020B00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 noProof="0" dirty="0" err="1"/>
              <a:t>Lorem</a:t>
            </a:r>
            <a:r>
              <a:rPr lang="ca-ES" noProof="0" dirty="0"/>
              <a:t> </a:t>
            </a:r>
            <a:r>
              <a:rPr lang="ca-ES" noProof="0" dirty="0" err="1"/>
              <a:t>ipsum</a:t>
            </a:r>
            <a:r>
              <a:rPr lang="ca-ES" noProof="0" dirty="0"/>
              <a:t> dolor sit </a:t>
            </a:r>
            <a:r>
              <a:rPr lang="ca-ES" noProof="0" dirty="0" err="1"/>
              <a:t>amet</a:t>
            </a:r>
            <a:r>
              <a:rPr lang="ca-ES" noProof="0" dirty="0"/>
              <a:t>, </a:t>
            </a:r>
            <a:r>
              <a:rPr lang="ca-ES" noProof="0" dirty="0" err="1"/>
              <a:t>consectetur</a:t>
            </a:r>
            <a:r>
              <a:rPr lang="ca-ES" noProof="0" dirty="0"/>
              <a:t> </a:t>
            </a:r>
            <a:r>
              <a:rPr lang="ca-ES" noProof="0" dirty="0" err="1"/>
              <a:t>adipiscing</a:t>
            </a:r>
            <a:r>
              <a:rPr lang="ca-ES" noProof="0" dirty="0"/>
              <a:t> elit. </a:t>
            </a:r>
            <a:r>
              <a:rPr lang="ca-ES" noProof="0" dirty="0" err="1"/>
              <a:t>Etiam</a:t>
            </a:r>
            <a:r>
              <a:rPr lang="ca-ES" noProof="0" dirty="0"/>
              <a:t> </a:t>
            </a:r>
            <a:r>
              <a:rPr lang="ca-ES" noProof="0" dirty="0" err="1"/>
              <a:t>tempor</a:t>
            </a:r>
            <a:r>
              <a:rPr lang="ca-ES" noProof="0" dirty="0"/>
              <a:t> </a:t>
            </a:r>
            <a:r>
              <a:rPr lang="ca-ES" noProof="0" dirty="0" err="1"/>
              <a:t>semper</a:t>
            </a:r>
            <a:r>
              <a:rPr lang="ca-ES" noProof="0" dirty="0"/>
              <a:t> </a:t>
            </a:r>
            <a:r>
              <a:rPr lang="ca-ES" noProof="0" dirty="0" err="1"/>
              <a:t>felis</a:t>
            </a:r>
            <a:r>
              <a:rPr lang="ca-ES" noProof="0" dirty="0"/>
              <a:t> </a:t>
            </a:r>
            <a:r>
              <a:rPr lang="ca-ES" noProof="0" dirty="0" err="1"/>
              <a:t>eget</a:t>
            </a:r>
            <a:r>
              <a:rPr lang="ca-ES" noProof="0" dirty="0"/>
              <a:t> </a:t>
            </a:r>
            <a:r>
              <a:rPr lang="ca-ES" noProof="0" dirty="0" err="1"/>
              <a:t>luctus</a:t>
            </a:r>
            <a:r>
              <a:rPr lang="ca-ES" noProof="0" dirty="0"/>
              <a:t>. </a:t>
            </a:r>
            <a:r>
              <a:rPr lang="ca-ES" noProof="0" dirty="0" err="1"/>
              <a:t>Proin</a:t>
            </a:r>
            <a:r>
              <a:rPr lang="ca-ES" noProof="0" dirty="0"/>
              <a:t> </a:t>
            </a:r>
            <a:r>
              <a:rPr lang="ca-ES" noProof="0" dirty="0" err="1"/>
              <a:t>hendrerit</a:t>
            </a:r>
            <a:r>
              <a:rPr lang="ca-ES" noProof="0" dirty="0"/>
              <a:t> eros in </a:t>
            </a:r>
            <a:r>
              <a:rPr lang="ca-ES" noProof="0" dirty="0" err="1"/>
              <a:t>malesuada</a:t>
            </a:r>
            <a:r>
              <a:rPr lang="ca-ES" noProof="0" dirty="0"/>
              <a:t> </a:t>
            </a:r>
            <a:r>
              <a:rPr lang="ca-ES" noProof="0" dirty="0" err="1"/>
              <a:t>tincidunt</a:t>
            </a:r>
            <a:r>
              <a:rPr lang="ca-ES" noProof="0" dirty="0"/>
              <a:t>. </a:t>
            </a:r>
            <a:r>
              <a:rPr lang="ca-ES" noProof="0" dirty="0" err="1"/>
              <a:t>Quisque</a:t>
            </a:r>
            <a:r>
              <a:rPr lang="ca-ES" noProof="0" dirty="0"/>
              <a:t> </a:t>
            </a:r>
            <a:r>
              <a:rPr lang="ca-ES" noProof="0" dirty="0" err="1"/>
              <a:t>vestibulum</a:t>
            </a:r>
            <a:r>
              <a:rPr lang="ca-ES" noProof="0" dirty="0"/>
              <a:t> </a:t>
            </a:r>
            <a:r>
              <a:rPr lang="ca-ES" noProof="0" dirty="0" err="1"/>
              <a:t>auctor</a:t>
            </a:r>
            <a:r>
              <a:rPr lang="ca-ES" noProof="0" dirty="0"/>
              <a:t> </a:t>
            </a:r>
            <a:r>
              <a:rPr lang="ca-ES" noProof="0" dirty="0" err="1"/>
              <a:t>quam</a:t>
            </a:r>
            <a:r>
              <a:rPr lang="ca-ES" noProof="0" dirty="0"/>
              <a:t>, non </a:t>
            </a:r>
            <a:r>
              <a:rPr lang="ca-ES" noProof="0" dirty="0" err="1"/>
              <a:t>mattis</a:t>
            </a:r>
            <a:r>
              <a:rPr lang="ca-ES" noProof="0" dirty="0"/>
              <a:t> </a:t>
            </a:r>
            <a:r>
              <a:rPr lang="ca-ES" noProof="0" dirty="0" err="1"/>
              <a:t>ante</a:t>
            </a:r>
            <a:r>
              <a:rPr lang="ca-ES" noProof="0" dirty="0"/>
              <a:t> </a:t>
            </a:r>
            <a:r>
              <a:rPr lang="ca-ES" noProof="0" dirty="0" err="1"/>
              <a:t>euismod</a:t>
            </a:r>
            <a:r>
              <a:rPr lang="ca-ES" noProof="0" dirty="0"/>
              <a:t> eu. </a:t>
            </a:r>
            <a:r>
              <a:rPr lang="ca-ES" noProof="0" dirty="0" err="1"/>
              <a:t>Nam</a:t>
            </a:r>
            <a:r>
              <a:rPr lang="ca-ES" noProof="0" dirty="0"/>
              <a:t> eu </a:t>
            </a:r>
            <a:r>
              <a:rPr lang="ca-ES" noProof="0" dirty="0" err="1"/>
              <a:t>mattis</a:t>
            </a:r>
            <a:r>
              <a:rPr lang="ca-ES" noProof="0" dirty="0"/>
              <a:t> leo. Mauris </a:t>
            </a:r>
            <a:r>
              <a:rPr lang="ca-ES" noProof="0" dirty="0" err="1"/>
              <a:t>placerat</a:t>
            </a:r>
            <a:r>
              <a:rPr lang="ca-ES" noProof="0" dirty="0"/>
              <a:t> </a:t>
            </a:r>
            <a:r>
              <a:rPr lang="ca-ES" noProof="0" dirty="0" err="1"/>
              <a:t>sed</a:t>
            </a:r>
            <a:r>
              <a:rPr lang="ca-ES" noProof="0" dirty="0"/>
              <a:t> dui </a:t>
            </a:r>
            <a:r>
              <a:rPr lang="ca-ES" noProof="0" dirty="0" err="1"/>
              <a:t>facilisis</a:t>
            </a:r>
            <a:r>
              <a:rPr lang="ca-ES" noProof="0" dirty="0"/>
              <a:t> </a:t>
            </a:r>
            <a:r>
              <a:rPr lang="ca-ES" noProof="0" dirty="0" err="1"/>
              <a:t>mattis</a:t>
            </a:r>
            <a:r>
              <a:rPr lang="ca-ES" noProof="0" dirty="0"/>
              <a:t>. </a:t>
            </a:r>
            <a:r>
              <a:rPr lang="ca-ES" noProof="0" dirty="0" err="1"/>
              <a:t>Fusce</a:t>
            </a:r>
            <a:r>
              <a:rPr lang="ca-ES" noProof="0" dirty="0"/>
              <a:t> et </a:t>
            </a:r>
            <a:r>
              <a:rPr lang="ca-ES" noProof="0" dirty="0" err="1"/>
              <a:t>volutpat</a:t>
            </a:r>
            <a:r>
              <a:rPr lang="ca-ES" noProof="0" dirty="0"/>
              <a:t> dolor, eu </a:t>
            </a:r>
            <a:r>
              <a:rPr lang="ca-ES" noProof="0" dirty="0" err="1"/>
              <a:t>posuere</a:t>
            </a:r>
            <a:r>
              <a:rPr lang="ca-ES" noProof="0" dirty="0"/>
              <a:t> ex. Donec </a:t>
            </a:r>
            <a:r>
              <a:rPr lang="ca-ES" noProof="0" dirty="0" err="1"/>
              <a:t>sed</a:t>
            </a:r>
            <a:r>
              <a:rPr lang="ca-ES" noProof="0" dirty="0"/>
              <a:t> </a:t>
            </a:r>
            <a:r>
              <a:rPr lang="ca-ES" noProof="0" dirty="0" err="1"/>
              <a:t>tincidunt</a:t>
            </a:r>
            <a:r>
              <a:rPr lang="ca-ES" noProof="0" dirty="0"/>
              <a:t> </a:t>
            </a:r>
            <a:r>
              <a:rPr lang="ca-ES" noProof="0" dirty="0" err="1"/>
              <a:t>ligula</a:t>
            </a:r>
            <a:r>
              <a:rPr lang="ca-ES" noProof="0" dirty="0"/>
              <a:t>, </a:t>
            </a:r>
            <a:r>
              <a:rPr lang="ca-ES" noProof="0" dirty="0" err="1"/>
              <a:t>nec</a:t>
            </a:r>
            <a:r>
              <a:rPr lang="ca-ES" noProof="0" dirty="0"/>
              <a:t> </a:t>
            </a:r>
            <a:r>
              <a:rPr lang="ca-ES" noProof="0" dirty="0" err="1"/>
              <a:t>auctor</a:t>
            </a:r>
            <a:r>
              <a:rPr lang="ca-ES" noProof="0" dirty="0"/>
              <a:t> </a:t>
            </a:r>
            <a:r>
              <a:rPr lang="ca-ES" noProof="0" dirty="0" err="1"/>
              <a:t>nibh</a:t>
            </a:r>
            <a:r>
              <a:rPr lang="ca-ES" noProof="0" dirty="0"/>
              <a:t>. </a:t>
            </a:r>
            <a:r>
              <a:rPr lang="ca-ES" noProof="0" dirty="0" err="1"/>
              <a:t>Curabitur</a:t>
            </a:r>
            <a:r>
              <a:rPr lang="ca-ES" noProof="0" dirty="0"/>
              <a:t> </a:t>
            </a:r>
            <a:r>
              <a:rPr lang="ca-ES" noProof="0" dirty="0" err="1"/>
              <a:t>hendrerit</a:t>
            </a:r>
            <a:r>
              <a:rPr lang="ca-ES" noProof="0" dirty="0"/>
              <a:t> </a:t>
            </a:r>
            <a:r>
              <a:rPr lang="ca-ES" noProof="0" dirty="0" err="1"/>
              <a:t>id</a:t>
            </a:r>
            <a:r>
              <a:rPr lang="ca-ES" noProof="0" dirty="0"/>
              <a:t> </a:t>
            </a:r>
            <a:r>
              <a:rPr lang="ca-ES" noProof="0" dirty="0" err="1"/>
              <a:t>orci</a:t>
            </a:r>
            <a:r>
              <a:rPr lang="ca-ES" noProof="0" dirty="0"/>
              <a:t> vel </a:t>
            </a:r>
            <a:r>
              <a:rPr lang="ca-ES" noProof="0" dirty="0" err="1"/>
              <a:t>pharetra</a:t>
            </a:r>
            <a:r>
              <a:rPr lang="ca-ES" noProof="0" dirty="0"/>
              <a:t>.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E6CFFF23-FC56-6C81-3C77-0527A64D6558}"/>
              </a:ext>
            </a:extLst>
          </p:cNvPr>
          <p:cNvSpPr/>
          <p:nvPr userDrawn="1"/>
        </p:nvSpPr>
        <p:spPr>
          <a:xfrm>
            <a:off x="18" y="0"/>
            <a:ext cx="12191964" cy="586946"/>
          </a:xfrm>
          <a:prstGeom prst="rect">
            <a:avLst/>
          </a:prstGeom>
          <a:solidFill>
            <a:srgbClr val="097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5153" y="109911"/>
            <a:ext cx="1037972" cy="367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851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">
    <p:bg>
      <p:bgPr>
        <a:blipFill dpi="0" rotWithShape="1">
          <a:blip r:embed="rId2" cstate="screen">
            <a:alphaModFix amt="2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6013A901-3DE1-2238-2D8B-1F47AC00993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1517" y="2872114"/>
            <a:ext cx="3148965" cy="1113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108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686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2AA5A7B1-DAAE-E2B1-9162-A1BC991902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E9D0E5D-F1FE-D6DD-A0F3-4B9DC4A237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3354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296B07E4-E35F-1B75-5469-D8265378DD7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44934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CCE0E281-0139-1593-B35F-135F4B006E1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63613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1">
            <a:extLst>
              <a:ext uri="{FF2B5EF4-FFF2-40B4-BE49-F238E27FC236}">
                <a16:creationId xmlns:a16="http://schemas.microsoft.com/office/drawing/2014/main" id="{07315FAA-9029-B5DF-76C3-F57AA61E2670}"/>
              </a:ext>
            </a:extLst>
          </p:cNvPr>
          <p:cNvSpPr>
            <a:spLocks noGrp="1"/>
          </p:cNvSpPr>
          <p:nvPr>
            <p:ph type="pic" idx="18"/>
          </p:nvPr>
        </p:nvSpPr>
        <p:spPr/>
      </p:sp>
    </p:spTree>
    <p:extLst>
      <p:ext uri="{BB962C8B-B14F-4D97-AF65-F5344CB8AC3E}">
        <p14:creationId xmlns:p14="http://schemas.microsoft.com/office/powerpoint/2010/main" val="3324575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1">
            <a:extLst>
              <a:ext uri="{FF2B5EF4-FFF2-40B4-BE49-F238E27FC236}">
                <a16:creationId xmlns:a16="http://schemas.microsoft.com/office/drawing/2014/main" id="{F64909C7-C9C1-7D27-BB1B-85900A04672F}"/>
              </a:ext>
            </a:extLst>
          </p:cNvPr>
          <p:cNvSpPr>
            <a:spLocks noGrp="1"/>
          </p:cNvSpPr>
          <p:nvPr>
            <p:ph type="pic" idx="18"/>
          </p:nvPr>
        </p:nvSpPr>
        <p:spPr/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61EBF07-BDBA-CAC5-4272-5E522C79BB28}"/>
              </a:ext>
            </a:extLst>
          </p:cNvPr>
          <p:cNvSpPr>
            <a:spLocks noGrp="1"/>
          </p:cNvSpPr>
          <p:nvPr>
            <p:ph type="body" idx="33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B1F5957-EC75-B873-2E08-326CD0563AD1}"/>
              </a:ext>
            </a:extLst>
          </p:cNvPr>
          <p:cNvSpPr>
            <a:spLocks noGrp="1"/>
          </p:cNvSpPr>
          <p:nvPr>
            <p:ph type="body" idx="34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8950302-FF1B-8287-7DAD-343AE666C5FC}"/>
              </a:ext>
            </a:extLst>
          </p:cNvPr>
          <p:cNvSpPr>
            <a:spLocks noGrp="1"/>
          </p:cNvSpPr>
          <p:nvPr>
            <p:ph type="body" idx="35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posición de imagen 5">
            <a:extLst>
              <a:ext uri="{FF2B5EF4-FFF2-40B4-BE49-F238E27FC236}">
                <a16:creationId xmlns:a16="http://schemas.microsoft.com/office/drawing/2014/main" id="{693D629E-2A05-0D27-126E-DA139FB43CF6}"/>
              </a:ext>
            </a:extLst>
          </p:cNvPr>
          <p:cNvSpPr>
            <a:spLocks noGrp="1"/>
          </p:cNvSpPr>
          <p:nvPr>
            <p:ph type="pic" idx="37"/>
          </p:nvPr>
        </p:nvSpPr>
        <p:spPr/>
      </p:sp>
    </p:spTree>
    <p:extLst>
      <p:ext uri="{BB962C8B-B14F-4D97-AF65-F5344CB8AC3E}">
        <p14:creationId xmlns:p14="http://schemas.microsoft.com/office/powerpoint/2010/main" val="102283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632E4D02-D09D-D184-F4B9-B9B41FDEC60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FA83338-5DB7-2A02-440E-A56489024BF9}"/>
              </a:ext>
            </a:extLst>
          </p:cNvPr>
          <p:cNvSpPr>
            <a:spLocks noGrp="1"/>
          </p:cNvSpPr>
          <p:nvPr>
            <p:ph type="body" idx="39"/>
          </p:nvPr>
        </p:nvSpPr>
        <p:spPr/>
        <p:txBody>
          <a:bodyPr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78115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7B46D45B-9C6A-EE52-D1F2-60280B543569}"/>
              </a:ext>
            </a:extLst>
          </p:cNvPr>
          <p:cNvSpPr>
            <a:spLocks noGrp="1"/>
          </p:cNvSpPr>
          <p:nvPr>
            <p:ph type="body" idx="39"/>
          </p:nvPr>
        </p:nvSpPr>
        <p:spPr/>
        <p:txBody>
          <a:bodyPr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9374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7FFD236D-D606-257C-8C2A-5F0F56C4794E}"/>
              </a:ext>
            </a:extLst>
          </p:cNvPr>
          <p:cNvSpPr>
            <a:spLocks noGrp="1"/>
          </p:cNvSpPr>
          <p:nvPr>
            <p:ph type="body" idx="39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FDDB379-1E1C-EBDD-BD53-009277C020DB}"/>
              </a:ext>
            </a:extLst>
          </p:cNvPr>
          <p:cNvSpPr>
            <a:spLocks noGrp="1"/>
          </p:cNvSpPr>
          <p:nvPr>
            <p:ph type="pic" idx="18"/>
          </p:nvPr>
        </p:nvSpPr>
        <p:spPr/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F731E7C-A973-1145-C3D6-95F9A6F7E5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17968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316680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ici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0</Words>
  <Application>Microsoft Office PowerPoint</Application>
  <PresentationFormat>Pantalla panoràmica</PresentationFormat>
  <Paragraphs>0</Paragraphs>
  <Slides>9</Slides>
  <Notes>0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6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9</vt:i4>
      </vt:variant>
    </vt:vector>
  </HeadingPairs>
  <TitlesOfParts>
    <vt:vector size="16" baseType="lpstr">
      <vt:lpstr>Aptos SemiBold</vt:lpstr>
      <vt:lpstr>Wingdings</vt:lpstr>
      <vt:lpstr>Aptos ExtraBold</vt:lpstr>
      <vt:lpstr>Arial</vt:lpstr>
      <vt:lpstr>Aptos Display</vt:lpstr>
      <vt:lpstr>Calibri</vt:lpstr>
      <vt:lpstr>Tema de l'Office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 del PowerPoint</dc:title>
  <dc:creator>Jordi Salas Salvadó</dc:creator>
  <cp:lastModifiedBy>Jordi Salas Salvadó</cp:lastModifiedBy>
  <cp:revision>12</cp:revision>
  <dcterms:created xsi:type="dcterms:W3CDTF">2026-04-22T10:27:45Z</dcterms:created>
  <dcterms:modified xsi:type="dcterms:W3CDTF">2026-05-04T12:40:19Z</dcterms:modified>
</cp:coreProperties>
</file>